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FFF"/>
    <a:srgbClr val="CAB4EA"/>
    <a:srgbClr val="D3B5E9"/>
    <a:srgbClr val="D68B1C"/>
    <a:srgbClr val="FFE0A3"/>
    <a:srgbClr val="D0005E"/>
    <a:srgbClr val="BE0260"/>
    <a:srgbClr val="018AC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56687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19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1;&#1084;&#1085;&#1099;&#1081;-&#1089;&#1087;&#1086;&#1088;&#1090;.&#1088;&#1092;/index.php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&#1091;&#1084;&#1085;&#1099;&#1081;-&#1089;&#1087;&#1086;&#1088;&#1090;.&#1088;&#1092;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&#1091;&#1084;&#1085;&#1099;&#1081;-&#1089;&#1087;&#1086;&#1088;&#1090;.&#1088;&#1092;/index.php" TargetMode="External"/><Relationship Id="rId3" Type="http://schemas.openxmlformats.org/officeDocument/2006/relationships/hyperlink" Target="http://&#1091;&#1084;&#1085;&#1099;&#1081;-&#1089;&#1087;&#1086;&#1088;&#1090;.&#1088;&#1092;/index.php?r=event%2Findex" TargetMode="External"/><Relationship Id="rId7" Type="http://schemas.openxmlformats.org/officeDocument/2006/relationships/hyperlink" Target="http://&#1091;&#1084;&#1085;&#1099;&#1081;-&#1089;&#1087;&#1086;&#1088;&#1090;.&#1088;&#1092;/index.php?r=news-section%2Findex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&#1091;&#1084;&#1085;&#1099;&#1081;-&#1089;&#1087;&#1086;&#1088;&#1090;.&#1088;&#1092;/index.php?r=challenge%2Findex" TargetMode="External"/><Relationship Id="rId5" Type="http://schemas.openxmlformats.org/officeDocument/2006/relationships/hyperlink" Target="http://&#1091;&#1084;&#1085;&#1099;&#1081;-&#1089;&#1087;&#1086;&#1088;&#1090;.&#1088;&#1092;/index.php?r=training%2Findex" TargetMode="External"/><Relationship Id="rId4" Type="http://schemas.openxmlformats.org/officeDocument/2006/relationships/hyperlink" Target="http://&#1091;&#1084;&#1085;&#1099;&#1081;-&#1089;&#1087;&#1086;&#1088;&#1090;.&#1088;&#1092;/index.php?r=section%2Findex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1;&#1084;&#1085;&#1099;&#1081;-&#1089;&#1087;&#1086;&#1088;&#1090;.&#1088;&#1092;/index.php?r=venue%2Fall" TargetMode="External"/><Relationship Id="rId2" Type="http://schemas.openxmlformats.org/officeDocument/2006/relationships/hyperlink" Target="http://&#1091;&#1084;&#1085;&#1099;&#1081;-&#1089;&#1087;&#1086;&#1088;&#1090;.&#1088;&#1092;/index.php?r=company/inde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&#1091;&#1084;&#1085;&#1099;&#1081;-&#1089;&#1087;&#1086;&#1088;&#1090;.&#1088;&#1092;/index.php" TargetMode="External"/><Relationship Id="rId4" Type="http://schemas.openxmlformats.org/officeDocument/2006/relationships/hyperlink" Target="http://&#1091;&#1084;&#1085;&#1099;&#1081;-&#1089;&#1087;&#1086;&#1088;&#1090;.&#1088;&#1092;/index.php?r=trainer/inde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&#1091;&#1084;&#1085;&#1099;&#1081;-&#1089;&#1087;&#1086;&#1088;&#1090;.&#1088;&#1092;/index.php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&#1091;&#1084;&#1085;&#1099;&#1081;-&#1089;&#1087;&#1086;&#1088;&#1090;.&#1088;&#1092;/index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&#1091;&#1084;&#1085;&#1099;&#1081;-&#1089;&#1087;&#1086;&#1088;&#1090;.&#1088;&#1092;/index.ph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5327"/>
            <a:ext cx="6983746" cy="1374345"/>
          </a:xfrm>
        </p:spPr>
        <p:txBody>
          <a:bodyPr>
            <a:noAutofit/>
          </a:bodyPr>
          <a:lstStyle/>
          <a:p>
            <a:r>
              <a:rPr lang="ru-RU" sz="4800" dirty="0" smtClean="0"/>
              <a:t>    УМНЫЙ</a:t>
            </a:r>
            <a:r>
              <a:rPr lang="en-US" sz="4800" dirty="0" smtClean="0"/>
              <a:t>-</a:t>
            </a:r>
            <a:r>
              <a:rPr lang="ru-RU" sz="4800" dirty="0" smtClean="0"/>
              <a:t>СПОРТ</a:t>
            </a:r>
            <a:r>
              <a:rPr lang="en-US" sz="4800" dirty="0" smtClean="0"/>
              <a:t>.</a:t>
            </a:r>
            <a:r>
              <a:rPr lang="ru-RU" sz="4800" dirty="0" smtClean="0"/>
              <a:t>РФ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610615"/>
            <a:ext cx="6400800" cy="4581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Система управления спортом </a:t>
            </a:r>
            <a:r>
              <a:rPr lang="en-US" dirty="0" smtClean="0"/>
              <a:t>on-line</a:t>
            </a:r>
            <a:endParaRPr lang="en-US" dirty="0"/>
          </a:p>
        </p:txBody>
      </p:sp>
      <p:pic>
        <p:nvPicPr>
          <p:cNvPr id="5" name="Рисунок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8" y="1"/>
            <a:ext cx="3222662" cy="68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r>
              <a:rPr lang="ru-RU" sz="4000" dirty="0" smtClean="0"/>
              <a:t>Умный-</a:t>
            </a:r>
            <a:r>
              <a:rPr lang="ru-RU" sz="4000" dirty="0" err="1" smtClean="0"/>
              <a:t>спорт.рф</a:t>
            </a:r>
            <a:r>
              <a:rPr lang="ru-RU" sz="4000" dirty="0" smtClean="0"/>
              <a:t> – это: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700" dirty="0"/>
              <a:t>И</a:t>
            </a:r>
            <a:r>
              <a:rPr lang="ru-RU" sz="2700" dirty="0" smtClean="0"/>
              <a:t>нтерактивная система </a:t>
            </a:r>
            <a:r>
              <a:rPr lang="ru-RU" sz="2700" dirty="0"/>
              <a:t>управления спортивной деятельностью </a:t>
            </a:r>
            <a:r>
              <a:rPr lang="ru-RU" sz="2700" dirty="0" smtClean="0"/>
              <a:t>региона, города, района, организации,</a:t>
            </a:r>
            <a:endParaRPr lang="en-US" sz="2700" dirty="0" smtClean="0"/>
          </a:p>
          <a:p>
            <a:r>
              <a:rPr lang="ru-RU" dirty="0" smtClean="0"/>
              <a:t> Эффективный механизм взаимодействия  органов власти и   населения, занимающегося физической культурой и спортом </a:t>
            </a:r>
            <a:endParaRPr lang="en-US" dirty="0" smtClean="0"/>
          </a:p>
          <a:p>
            <a:r>
              <a:rPr lang="ru-RU" dirty="0" smtClean="0"/>
              <a:t>Широкие возможности  для стимулирования  физической активности жителей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Рисунок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510" y="5669020"/>
            <a:ext cx="914286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Основные сервисы портала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138425"/>
            <a:ext cx="7168901" cy="427574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3"/>
              </a:rPr>
              <a:t>Регистрации </a:t>
            </a:r>
            <a:r>
              <a:rPr lang="ru-RU" dirty="0">
                <a:hlinkClick r:id="rId3"/>
              </a:rPr>
              <a:t>на </a:t>
            </a:r>
            <a:r>
              <a:rPr lang="ru-RU" dirty="0" smtClean="0">
                <a:hlinkClick r:id="rId3"/>
              </a:rPr>
              <a:t>  </a:t>
            </a:r>
            <a:r>
              <a:rPr lang="ru-RU" dirty="0">
                <a:hlinkClick r:id="rId3"/>
              </a:rPr>
              <a:t>спортивных мероприятиях </a:t>
            </a:r>
            <a:r>
              <a:rPr lang="ru-RU" dirty="0" smtClean="0">
                <a:hlinkClick r:id="rId3"/>
              </a:rPr>
              <a:t> </a:t>
            </a:r>
            <a:endParaRPr lang="en-US" dirty="0" smtClean="0"/>
          </a:p>
          <a:p>
            <a:r>
              <a:rPr lang="ru-RU" dirty="0" smtClean="0">
                <a:hlinkClick r:id="rId4"/>
              </a:rPr>
              <a:t>З</a:t>
            </a:r>
            <a:r>
              <a:rPr lang="ru-RU" dirty="0" smtClean="0">
                <a:hlinkClick r:id="rId4"/>
              </a:rPr>
              <a:t>апись на спортивные секции </a:t>
            </a:r>
            <a:r>
              <a:rPr lang="ru-RU" dirty="0" smtClean="0"/>
              <a:t> </a:t>
            </a:r>
            <a:r>
              <a:rPr lang="en-US" dirty="0" smtClean="0"/>
              <a:t>on-line</a:t>
            </a:r>
            <a:endParaRPr lang="en-US" dirty="0" smtClean="0"/>
          </a:p>
          <a:p>
            <a:r>
              <a:rPr lang="ru-RU" dirty="0" smtClean="0">
                <a:hlinkClick r:id="rId5"/>
              </a:rPr>
              <a:t>Расписания тренировок с возможностью  учета  статистики посещаемости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hlinkClick r:id="rId6"/>
              </a:rPr>
              <a:t>Сервис организации локальных состязаний «Бросить вызов»</a:t>
            </a:r>
            <a:endParaRPr lang="ru-RU" dirty="0" smtClean="0"/>
          </a:p>
          <a:p>
            <a:r>
              <a:rPr lang="ru-RU" dirty="0" smtClean="0">
                <a:hlinkClick r:id="rId7"/>
              </a:rPr>
              <a:t>Новостные сервисы</a:t>
            </a:r>
            <a:endParaRPr lang="en-US" dirty="0" smtClean="0"/>
          </a:p>
        </p:txBody>
      </p:sp>
      <p:pic>
        <p:nvPicPr>
          <p:cNvPr id="2" name="Рисунок 1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90" y="5872280"/>
            <a:ext cx="4934580" cy="98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r>
              <a:rPr lang="ru-RU" sz="4000" dirty="0" smtClean="0"/>
              <a:t> В структуре сайта: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700" dirty="0" smtClean="0"/>
              <a:t> </a:t>
            </a:r>
            <a:r>
              <a:rPr lang="ru-RU" sz="3200" dirty="0" smtClean="0"/>
              <a:t>Личные кабинеты физического и юридического  лица с накоплением данных о физической активности</a:t>
            </a:r>
            <a:endParaRPr lang="en-US" sz="3200" dirty="0" smtClean="0"/>
          </a:p>
          <a:p>
            <a:r>
              <a:rPr lang="ru-RU" dirty="0" smtClean="0"/>
              <a:t> </a:t>
            </a:r>
            <a:r>
              <a:rPr lang="ru-RU" sz="3200" dirty="0" smtClean="0">
                <a:hlinkClick r:id="rId2"/>
              </a:rPr>
              <a:t>Каталоги </a:t>
            </a:r>
            <a:r>
              <a:rPr lang="ru-RU" sz="3200" dirty="0">
                <a:hlinkClick r:id="rId2"/>
              </a:rPr>
              <a:t>спортивных </a:t>
            </a:r>
            <a:r>
              <a:rPr lang="ru-RU" sz="3200" dirty="0" smtClean="0">
                <a:hlinkClick r:id="rId2"/>
              </a:rPr>
              <a:t>организаций</a:t>
            </a:r>
            <a:endParaRPr lang="ru-RU" sz="3200" dirty="0" smtClean="0"/>
          </a:p>
          <a:p>
            <a:r>
              <a:rPr lang="ru-RU" sz="3200" dirty="0" smtClean="0">
                <a:hlinkClick r:id="rId3"/>
              </a:rPr>
              <a:t>Интерактивные каталоги мест для занятия спортом</a:t>
            </a:r>
            <a:endParaRPr lang="en-US" sz="3200" dirty="0"/>
          </a:p>
          <a:p>
            <a:r>
              <a:rPr lang="ru-RU" sz="3200" dirty="0" smtClean="0"/>
              <a:t> </a:t>
            </a:r>
            <a:r>
              <a:rPr lang="ru-RU" sz="3200" dirty="0" smtClean="0">
                <a:hlinkClick r:id="rId4"/>
              </a:rPr>
              <a:t>База </a:t>
            </a:r>
            <a:r>
              <a:rPr lang="ru-RU" sz="3200" dirty="0">
                <a:hlinkClick r:id="rId4"/>
              </a:rPr>
              <a:t>данных тренерского состава</a:t>
            </a:r>
            <a:endParaRPr lang="ru-RU" sz="32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Рисунок 3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510" y="5669020"/>
            <a:ext cx="914286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5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Мобильное приложение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Организациям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Б</a:t>
            </a:r>
            <a:r>
              <a:rPr lang="ru-RU" dirty="0" smtClean="0"/>
              <a:t>есконтактная регистрация участников мероприятий</a:t>
            </a:r>
            <a:endParaRPr lang="en-US" dirty="0" smtClean="0"/>
          </a:p>
          <a:p>
            <a:r>
              <a:rPr lang="ru-RU" dirty="0" smtClean="0"/>
              <a:t>Быстрая регистрация  посетителей  секций и тренировок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Пользователям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Регистрация в качестве тренера</a:t>
            </a:r>
            <a:endParaRPr lang="en-US" dirty="0" smtClean="0"/>
          </a:p>
          <a:p>
            <a:r>
              <a:rPr lang="ru-RU" dirty="0" smtClean="0"/>
              <a:t>Регистрация на  </a:t>
            </a:r>
            <a:r>
              <a:rPr lang="ru-RU" dirty="0"/>
              <a:t>с</a:t>
            </a:r>
            <a:r>
              <a:rPr lang="ru-RU" dirty="0" smtClean="0"/>
              <a:t>портивных</a:t>
            </a:r>
          </a:p>
          <a:p>
            <a:r>
              <a:rPr lang="ru-RU" dirty="0" smtClean="0"/>
              <a:t>мероприятиях по </a:t>
            </a:r>
            <a:r>
              <a:rPr lang="en-US" dirty="0" smtClean="0"/>
              <a:t> GPS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" name="Рисунок 1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791" y="5997581"/>
            <a:ext cx="4507210" cy="86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r>
              <a:rPr lang="ru-RU" sz="4000" dirty="0" smtClean="0"/>
              <a:t>  Подключение к системе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smtClean="0"/>
              <a:t>Подключение к системе физических и юридических лиц производится на бесплатной основе путем простой регистрации</a:t>
            </a:r>
          </a:p>
          <a:p>
            <a:r>
              <a:rPr lang="ru-RU" dirty="0" smtClean="0"/>
              <a:t>Предоставление прав администраторов регионов и городов осуществляется на договорной основе с владельцами системы</a:t>
            </a:r>
          </a:p>
          <a:p>
            <a:r>
              <a:rPr lang="ru-RU" dirty="0" smtClean="0"/>
              <a:t>Система предоставляет  некоторые сервисы, требующие оплаты . Информация о платных сервисах размещается на сайте.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Рисунок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510" y="5669020"/>
            <a:ext cx="914286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9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3123590"/>
            <a:ext cx="6678336" cy="763525"/>
          </a:xfrm>
        </p:spPr>
        <p:txBody>
          <a:bodyPr>
            <a:noAutofit/>
          </a:bodyPr>
          <a:lstStyle/>
          <a:p>
            <a:r>
              <a:rPr lang="ru-RU" sz="4800" dirty="0" smtClean="0"/>
              <a:t>     АНОО ДПО «СОТИС»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4650335"/>
            <a:ext cx="6248095" cy="16800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директор Гаврилов Николай Анатольевич</a:t>
            </a:r>
          </a:p>
          <a:p>
            <a:pPr algn="ctr"/>
            <a:r>
              <a:rPr lang="ru-RU" dirty="0" smtClean="0"/>
              <a:t>Тел +7 (342) 293-64-41</a:t>
            </a:r>
          </a:p>
          <a:p>
            <a:pPr algn="ctr"/>
            <a:r>
              <a:rPr lang="en-US" dirty="0" smtClean="0"/>
              <a:t>E-</a:t>
            </a:r>
            <a:r>
              <a:rPr lang="en-US" dirty="0" err="1" smtClean="0"/>
              <a:t>meil</a:t>
            </a:r>
            <a:r>
              <a:rPr lang="ru-RU" dirty="0" smtClean="0"/>
              <a:t>:</a:t>
            </a:r>
            <a:r>
              <a:rPr lang="en-US" dirty="0" smtClean="0"/>
              <a:t>sotis-perm@narod.ru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5" name="Рисунок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17" y="1513351"/>
            <a:ext cx="6566315" cy="119291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75710" y="4192220"/>
            <a:ext cx="6400800" cy="4581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 г .Пермь.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7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214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  УМНЫЙ-СПОРТ.РФ</vt:lpstr>
      <vt:lpstr>              Умный-спорт.рф – это:</vt:lpstr>
      <vt:lpstr>Основные сервисы портала</vt:lpstr>
      <vt:lpstr>               В структуре сайта:</vt:lpstr>
      <vt:lpstr>Мобильное приложение</vt:lpstr>
      <vt:lpstr>                Подключение к системе</vt:lpstr>
      <vt:lpstr>     АНОО ДПО «СОТИС»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Nikolay</cp:lastModifiedBy>
  <cp:revision>40</cp:revision>
  <dcterms:created xsi:type="dcterms:W3CDTF">2013-08-21T19:17:07Z</dcterms:created>
  <dcterms:modified xsi:type="dcterms:W3CDTF">2019-05-21T08:45:10Z</dcterms:modified>
</cp:coreProperties>
</file>